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99DD-E9AA-EE4E-2214-883A0D6AA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3717F-7F06-701A-6F24-A642876B5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76F3F-D9DA-43D5-E521-67F938A06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2976-1B12-4D67-8F9A-40105E78D801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D9989-1A6A-ADD2-CED4-87880208D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2F7D9-975E-A81D-EB7E-A92C0B1EC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E486-EFD5-4541-A45A-6F1544C60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98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93D6B-6E72-A51B-CB32-B50F70A63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A17483-8C89-7564-FC9D-5CD16F404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149F2-4A05-AC62-024C-CF4917E9F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2976-1B12-4D67-8F9A-40105E78D801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0BE99-861B-ED80-C79B-C758A68F8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E8FB3-8FB1-DFFB-3323-76C33D62F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E486-EFD5-4541-A45A-6F1544C60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81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10A1B0-535B-8B91-FBD5-CCE278A810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4D61B-771F-733B-7B32-94EB7D977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2AD7F-E5EA-65B1-1175-CB66EAF62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2976-1B12-4D67-8F9A-40105E78D801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7D247-C7BB-D004-F34D-83421B58D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C919F-1A80-0946-EFE3-9F96687D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E486-EFD5-4541-A45A-6F1544C60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45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7E671-4702-03BB-05C8-31CFE3A83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B080C-678F-5400-BBA8-8BC862B18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AF08E-B5C3-2858-24D4-C2780C057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2976-1B12-4D67-8F9A-40105E78D801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3D3D0-8A2A-A6DB-7E7F-1CAA139DB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004E5-4E5A-D999-4B65-F1A454611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E486-EFD5-4541-A45A-6F1544C60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01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6FA87-F971-292B-C38C-D070B1D7D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A90A2-718A-98A8-D3F9-E125281A3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8514F-5036-6266-81A6-69DEC0FEF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2976-1B12-4D67-8F9A-40105E78D801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A8E35-AEE6-8757-1429-49908698A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B9F1A-A099-0489-4C74-0EB23D5E0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E486-EFD5-4541-A45A-6F1544C60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5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15A99-485F-3A40-F1ED-98CF35C24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AD054-0BE9-8C23-07BA-59D1E8C9E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10906-3D1B-6CFE-872A-083813B8A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33767-BB48-0EF0-378B-773FC08BF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2976-1B12-4D67-8F9A-40105E78D801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B5CE2-A6CE-9BBB-E3D0-15A55254E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A1A27-3AD3-2063-8213-3DD3E06EA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E486-EFD5-4541-A45A-6F1544C60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9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DE699-DFF0-8D81-6D9B-4C9838D0C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E3607-452F-A629-0314-D8421E752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C3C160-ED21-9ED1-95C0-B1A0D95A8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613D42-4E90-7A48-8843-8DA76D18D9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7A66AC-8964-1A89-D33D-C067A82128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4E733E-ADF2-6838-0D84-97101CCB7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2976-1B12-4D67-8F9A-40105E78D801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BCD533-8C23-7912-9D5A-DB7EAED1F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848C0C-DA05-DC27-1360-FFDBDFDD6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E486-EFD5-4541-A45A-6F1544C60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110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CA86-2EF9-A6D4-6D43-B2A06D47E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502BD6-3002-F19D-0748-454B4E53A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2976-1B12-4D67-8F9A-40105E78D801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8389FB-403A-95E0-F659-C01F8056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6F13FF-2F8E-E24E-EDC6-7A55BC926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E486-EFD5-4541-A45A-6F1544C60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264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6A1251-6C53-81DD-120C-59E03C6D4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2976-1B12-4D67-8F9A-40105E78D801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A9ADA6-A3CD-71BD-7AB2-EC094FA2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7D418-9136-CF24-3ABA-C4FAEC352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E486-EFD5-4541-A45A-6F1544C60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39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0FC32-7E1E-E561-A5D1-86E23CD5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9B1BC-FEDF-6AF9-28F4-9FF9290A4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FC93A6-564D-C065-5C74-7A30090D0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09FB94-C6D5-1236-E6D5-4A2EF7DDD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2976-1B12-4D67-8F9A-40105E78D801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990C5-8AE0-3A41-DFA4-FF09FCAE5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553E2-5D1B-3C91-B895-27BB44F83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E486-EFD5-4541-A45A-6F1544C60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814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1DA3-E544-BE8F-A92E-C14858E31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BFDDA5-5CD2-FA4E-3665-37653219F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5E7CB-EE11-42FE-AD9F-AB98C61AE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BE4B0-2FC5-29FF-4CDE-C83C2B965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2976-1B12-4D67-8F9A-40105E78D801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93AAF-9A6A-C449-146E-02CE41796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598EE-C5AD-DA9C-E46C-FEB7BFDD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E486-EFD5-4541-A45A-6F1544C60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64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FE38F-C899-F3E8-A578-8AA11247A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22AC6-ED3C-091C-5843-A818C5863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82AA1-03C3-6B59-DF5E-86826A574F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582976-1B12-4D67-8F9A-40105E78D801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65206-FB29-77BD-A495-4509A758F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1B935-C22F-74CE-B819-EB45F901A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A4E486-EFD5-4541-A45A-6F1544C60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10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82C37A-DC2C-E9D2-A190-172B998B6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3606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09D51-D6CD-64C4-BBD1-EE788FACA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3C65DD-EB34-25AF-3565-A99D3CC36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8224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57890-7D64-FEE4-1FCA-F113CCB5A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286B9A-5910-9327-2434-FA7E21A28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3366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79B4D-7627-7C7F-3D31-2060587CB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9A018B-4FC6-AE63-9F86-6FBCFF2A9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0535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6D254-17C6-67B8-C6B4-4C111AE6E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E16262-DCA8-8517-82E4-DC3D3C09C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4608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7D0BC9-A8A5-36A8-F048-6F02D247F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625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CC759B-9E6C-37FE-6AE2-1B39321C9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7036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34A73-6864-7307-2D1E-9793B875A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7DE2F6-70EE-5836-2B19-7A33E8D5A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8569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95921-B23A-D336-470E-B1094088F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C0F1CF-02B8-63AF-4679-1434B4EAF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0809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7C2E5-B47A-CA8D-90CD-4AE7AEF65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118D3E-3184-2263-F787-9F177849F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107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6ECA9-3AD1-8C20-758C-4FF29DDEA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B31597-ED3F-B678-7CF1-31FA90638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3219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7B7D3-A21A-4E5A-3561-8E6F41092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DE6C73-F703-F929-EE76-F93EE044B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3041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5C038-34D3-B75E-8043-E7F290340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1D37D8-E6C9-2DA1-0F28-772DF637A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8093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Szélesvásznú</PresentationFormat>
  <Paragraphs>0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Somogyi, Fanni</dc:creator>
  <cp:lastModifiedBy>Bábolna | Anyakönyv</cp:lastModifiedBy>
  <cp:revision>1</cp:revision>
  <dcterms:created xsi:type="dcterms:W3CDTF">2025-04-25T08:41:37Z</dcterms:created>
  <dcterms:modified xsi:type="dcterms:W3CDTF">2025-04-28T05:48:25Z</dcterms:modified>
</cp:coreProperties>
</file>